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4C4A4-D9EB-429F-A2C4-605E198FBE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9998ED-2BC6-4FC4-8F96-6F3FDFE97B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833BD-14D2-479B-9435-D44E0D4A6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10ADC-09B2-40B8-A1F6-67E8E5F2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16844-2AFC-4371-96AA-9DDB7C350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8229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E1D16-CF84-4458-9970-604DE0FCF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2F4898-1A87-4610-B171-714AB76977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543C6-F25F-4518-A65B-06D922AA2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169B3-D747-4F18-9AEC-5D3FB1BAF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4535E-FC59-4684-B908-6F68D85A2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1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63A439-D995-4BB1-B1D9-687AF724AB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3C1BD7-F433-4024-9A13-DE1926ABD0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BE59F-40FB-4963-A1D7-27700C343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A8D31B-EB36-428D-B26B-24AC77EF6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B5AE7B-3755-4C7D-AB08-C524DAF26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9859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19829-4DC6-4EB7-B773-D135F29D0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61400-95F6-41AB-85CB-B83DD2DF5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9E993-D9AE-456E-9183-8ED1E60CE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A47A9-B8BB-4BD3-B178-BB078128C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AED547-7520-4397-A32E-23C3F45CA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3533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37080-CF37-4E9D-B618-8628E8D50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B49CB5-E0F1-4CCB-B87E-DF157BA81E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AC669-14F7-4A46-945D-7C04E7FBA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F8779-4C55-4DF2-8629-7A114A16E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0F2AC-FB7B-4F56-A36B-66E04941C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386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DBD25-D2DC-4FC3-BCFF-65AA66B3E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FE019-35C2-4824-946B-741A74FC9E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4FAD12-7E25-4572-BD76-0E11633D00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69BADA-F345-4D2E-B39A-B195FCA64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C09021-49C4-44F7-B2AA-39D47F567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B7CFCB-AC5F-433C-85C1-D44EEFEBE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5224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1AD02-EA01-49A6-9262-9E293A12D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2E9D5C-DCFE-4189-B499-64C3D1429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5F7CC7-7D1D-45A0-B181-BAA11108CB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AD3325-C38E-4573-8086-4E53E8D2F7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62E5E9-C3BB-46E1-AC49-8A37C83A36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A36061-2860-4E3C-916F-F6B17A923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656577-E49F-4FEA-8090-C969C82C1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534B3F-5A2C-425E-8B84-CD4DE89C3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835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4958A-CCA0-40ED-B489-6CD4C1A82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ED323A-4C6D-4F07-8BDA-CBA0CAE1C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F9ED64-B446-436A-A100-EA0214017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9FE4A1-FFDD-4CB6-AE08-8EBB7E550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4311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98B552-7FA1-453A-8CD6-B508B93CC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66E8C4-EC6A-445A-BC2B-A7C886380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768F3-3714-4C73-82E2-353AF1F74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9449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5E226-BEDC-4CEE-8029-2FDE5489A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9442A-AC7F-4F03-BAC7-3CB000CE3C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118F99-0A7E-4A16-BEFF-6F7BCFF81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CC02F2-A913-46C9-8EF4-2AC019E40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13F6AB-FDBE-4FED-90DC-CA3C0E364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C3D46-52D3-4161-9761-64EF801F1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243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AB6C4-63C7-4BDF-9143-1BA90E064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D96202-534F-4B73-83C3-019CB0C816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0DCE9A-A723-4A93-9528-828FF24336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510F55-3B2B-4B14-9874-5C9AD542D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50C916-E1E7-4ABA-B3A5-D94DB113E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D317EF-D8B0-4322-AB1E-33219449F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0760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FF5127-0FE7-4799-ACB8-2F864E1E3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F46FD-851A-481A-ADB5-371791853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9801E9-55FF-44A7-9005-CD3BC5CA8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530C8-75D9-441F-A8C3-75999EE6B9A6}" type="datetimeFigureOut">
              <a:rPr lang="en-GB" smtClean="0"/>
              <a:t>31/03/2020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EF831-3453-4123-AC97-77A41772A2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FE68C-CDED-41BA-981D-05D4AF2F6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21DBF-4CE2-4F9A-A562-A6B6C6C75C4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0919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438D1A84-E9B3-4E4C-84CF-D816149367D3}"/>
              </a:ext>
            </a:extLst>
          </p:cNvPr>
          <p:cNvSpPr txBox="1"/>
          <p:nvPr/>
        </p:nvSpPr>
        <p:spPr>
          <a:xfrm>
            <a:off x="4732169" y="259367"/>
            <a:ext cx="272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Category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ECE5922-0F42-4F07-9F2D-65D9F5A1AE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590" y="1581150"/>
            <a:ext cx="4538216" cy="3471734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30A4D1F1-E87C-4812-8C46-94A670ACFBC3}"/>
              </a:ext>
            </a:extLst>
          </p:cNvPr>
          <p:cNvSpPr/>
          <p:nvPr/>
        </p:nvSpPr>
        <p:spPr>
          <a:xfrm rot="3797711">
            <a:off x="2789111" y="3018885"/>
            <a:ext cx="1537268" cy="200681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E6AC1CA-481B-4E7D-B9AA-6F505D8D0167}"/>
              </a:ext>
            </a:extLst>
          </p:cNvPr>
          <p:cNvSpPr/>
          <p:nvPr/>
        </p:nvSpPr>
        <p:spPr>
          <a:xfrm rot="19567017">
            <a:off x="923053" y="1585480"/>
            <a:ext cx="1053244" cy="231875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2DE4B4B-D3D9-422D-8EB0-3C58E69C1C24}"/>
              </a:ext>
            </a:extLst>
          </p:cNvPr>
          <p:cNvSpPr/>
          <p:nvPr/>
        </p:nvSpPr>
        <p:spPr>
          <a:xfrm rot="5619896">
            <a:off x="2560782" y="1306159"/>
            <a:ext cx="1239665" cy="317625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8D80FF-BD38-439C-86ED-D661D6C4DD97}"/>
              </a:ext>
            </a:extLst>
          </p:cNvPr>
          <p:cNvSpPr txBox="1"/>
          <p:nvPr/>
        </p:nvSpPr>
        <p:spPr>
          <a:xfrm>
            <a:off x="1531769" y="5485542"/>
            <a:ext cx="272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75%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21A9C63-F98A-4242-BFB6-D9DD8EDF5079}"/>
              </a:ext>
            </a:extLst>
          </p:cNvPr>
          <p:cNvSpPr txBox="1"/>
          <p:nvPr/>
        </p:nvSpPr>
        <p:spPr>
          <a:xfrm>
            <a:off x="7787309" y="5500499"/>
            <a:ext cx="272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25%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0FD55B8-241C-41B2-9351-0406462AD0D8}"/>
              </a:ext>
            </a:extLst>
          </p:cNvPr>
          <p:cNvSpPr txBox="1"/>
          <p:nvPr/>
        </p:nvSpPr>
        <p:spPr>
          <a:xfrm>
            <a:off x="1369715" y="1080070"/>
            <a:ext cx="313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Subcategory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 1.1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4610C7-ECD6-4D19-8D87-8B50EC8B774D}"/>
              </a:ext>
            </a:extLst>
          </p:cNvPr>
          <p:cNvSpPr txBox="1"/>
          <p:nvPr/>
        </p:nvSpPr>
        <p:spPr>
          <a:xfrm>
            <a:off x="7582447" y="1008525"/>
            <a:ext cx="313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Subcategory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 1.2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256107E-0D57-47BC-A8E6-8449BB7614D2}"/>
              </a:ext>
            </a:extLst>
          </p:cNvPr>
          <p:cNvGrpSpPr/>
          <p:nvPr/>
        </p:nvGrpSpPr>
        <p:grpSpPr>
          <a:xfrm>
            <a:off x="7459831" y="1743335"/>
            <a:ext cx="3502023" cy="3147364"/>
            <a:chOff x="1298577" y="1660458"/>
            <a:chExt cx="3502023" cy="3147364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D05EF895-E62C-4570-9372-DA7272A1C7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98577" y="1904280"/>
              <a:ext cx="3502023" cy="2839876"/>
            </a:xfrm>
            <a:prstGeom prst="rect">
              <a:avLst/>
            </a:prstGeom>
          </p:spPr>
        </p:pic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6F03DBA7-B577-4733-A1EF-F0277BDC1CA8}"/>
                </a:ext>
              </a:extLst>
            </p:cNvPr>
            <p:cNvSpPr/>
            <p:nvPr/>
          </p:nvSpPr>
          <p:spPr>
            <a:xfrm rot="4127026">
              <a:off x="3212852" y="2658493"/>
              <a:ext cx="1408729" cy="1568258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F25A4C7-4471-435E-8A79-1A83C15B9CF4}"/>
                </a:ext>
              </a:extLst>
            </p:cNvPr>
            <p:cNvSpPr/>
            <p:nvPr/>
          </p:nvSpPr>
          <p:spPr>
            <a:xfrm rot="4127026">
              <a:off x="2500047" y="3534473"/>
              <a:ext cx="978440" cy="1568258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F1398E9D-C757-4912-98E2-CA836C023F25}"/>
                </a:ext>
              </a:extLst>
            </p:cNvPr>
            <p:cNvSpPr/>
            <p:nvPr/>
          </p:nvSpPr>
          <p:spPr>
            <a:xfrm rot="4127026">
              <a:off x="1693377" y="1979104"/>
              <a:ext cx="1194311" cy="1568258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9C5267AB-482C-47E9-A512-CFF14F5EEC13}"/>
                </a:ext>
              </a:extLst>
            </p:cNvPr>
            <p:cNvSpPr/>
            <p:nvPr/>
          </p:nvSpPr>
          <p:spPr>
            <a:xfrm rot="20998893">
              <a:off x="2847250" y="1660458"/>
              <a:ext cx="1070307" cy="151717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9B9C0F59-7FBF-4CDC-9D24-EB43BC5EB007}"/>
              </a:ext>
            </a:extLst>
          </p:cNvPr>
          <p:cNvSpPr/>
          <p:nvPr/>
        </p:nvSpPr>
        <p:spPr>
          <a:xfrm rot="5619896">
            <a:off x="2837663" y="1876624"/>
            <a:ext cx="1239665" cy="138484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487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3B96BC2A-7136-4911-B516-90157B498421}"/>
              </a:ext>
            </a:extLst>
          </p:cNvPr>
          <p:cNvSpPr txBox="1"/>
          <p:nvPr/>
        </p:nvSpPr>
        <p:spPr>
          <a:xfrm>
            <a:off x="4732169" y="259367"/>
            <a:ext cx="272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Category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166EC1-2D42-4ABA-9D25-8B162985FB32}"/>
              </a:ext>
            </a:extLst>
          </p:cNvPr>
          <p:cNvSpPr txBox="1"/>
          <p:nvPr/>
        </p:nvSpPr>
        <p:spPr>
          <a:xfrm>
            <a:off x="7787309" y="5500499"/>
            <a:ext cx="272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25%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11D912-B570-45D0-938E-D40B87FE2E35}"/>
              </a:ext>
            </a:extLst>
          </p:cNvPr>
          <p:cNvSpPr txBox="1"/>
          <p:nvPr/>
        </p:nvSpPr>
        <p:spPr>
          <a:xfrm>
            <a:off x="1369715" y="1080070"/>
            <a:ext cx="313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Subcategory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 2.1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9D976F-6106-4A74-9432-8A91E5B0E46A}"/>
              </a:ext>
            </a:extLst>
          </p:cNvPr>
          <p:cNvSpPr txBox="1"/>
          <p:nvPr/>
        </p:nvSpPr>
        <p:spPr>
          <a:xfrm>
            <a:off x="7582447" y="1008525"/>
            <a:ext cx="313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Subcategory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 2.2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2E052C1-AA9B-4DB4-91EB-78D93E580436}"/>
              </a:ext>
            </a:extLst>
          </p:cNvPr>
          <p:cNvGrpSpPr/>
          <p:nvPr/>
        </p:nvGrpSpPr>
        <p:grpSpPr>
          <a:xfrm>
            <a:off x="906159" y="1938407"/>
            <a:ext cx="3978262" cy="3190206"/>
            <a:chOff x="6918947" y="2195340"/>
            <a:chExt cx="3978262" cy="3190206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3172E25E-397A-4A78-8C3D-E07B35BAD1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92864" y="2249488"/>
              <a:ext cx="3804345" cy="3094688"/>
            </a:xfrm>
            <a:prstGeom prst="rect">
              <a:avLst/>
            </a:prstGeom>
          </p:spPr>
        </p:pic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BB7C01AD-11A8-4360-B906-1F95AFEE8297}"/>
                </a:ext>
              </a:extLst>
            </p:cNvPr>
            <p:cNvSpPr/>
            <p:nvPr/>
          </p:nvSpPr>
          <p:spPr>
            <a:xfrm rot="5619896">
              <a:off x="8618311" y="3195856"/>
              <a:ext cx="1211889" cy="3167491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41A970E-D8E2-4853-B76D-7C0D2BC15BF5}"/>
                </a:ext>
              </a:extLst>
            </p:cNvPr>
            <p:cNvSpPr/>
            <p:nvPr/>
          </p:nvSpPr>
          <p:spPr>
            <a:xfrm rot="5619896">
              <a:off x="7097218" y="2017069"/>
              <a:ext cx="1211889" cy="156843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FF0000"/>
                </a:solidFill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B45E0809-AAFD-49FF-A7CF-B3A8661B610F}"/>
                </a:ext>
              </a:extLst>
            </p:cNvPr>
            <p:cNvSpPr/>
            <p:nvPr/>
          </p:nvSpPr>
          <p:spPr>
            <a:xfrm rot="5619896">
              <a:off x="9078069" y="2027488"/>
              <a:ext cx="1312961" cy="167209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FF0000"/>
                </a:solidFill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FADE485B-7DED-4509-8ED0-3371A6B82290}"/>
              </a:ext>
            </a:extLst>
          </p:cNvPr>
          <p:cNvSpPr txBox="1"/>
          <p:nvPr/>
        </p:nvSpPr>
        <p:spPr>
          <a:xfrm>
            <a:off x="1531769" y="5485542"/>
            <a:ext cx="272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75%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41CB237-A4CC-435F-97BB-E24B468F9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7586" y="1619152"/>
            <a:ext cx="4436531" cy="3870595"/>
          </a:xfrm>
          <a:prstGeom prst="rect">
            <a:avLst/>
          </a:pr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74525F9B-89FD-4463-B41A-3EDFCEC50D40}"/>
              </a:ext>
            </a:extLst>
          </p:cNvPr>
          <p:cNvSpPr/>
          <p:nvPr/>
        </p:nvSpPr>
        <p:spPr>
          <a:xfrm rot="3797711">
            <a:off x="8624708" y="1416732"/>
            <a:ext cx="1347913" cy="173725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F04478-10DE-47E7-81BD-C12707EF57EB}"/>
              </a:ext>
            </a:extLst>
          </p:cNvPr>
          <p:cNvSpPr/>
          <p:nvPr/>
        </p:nvSpPr>
        <p:spPr>
          <a:xfrm rot="3797711">
            <a:off x="7582857" y="3207531"/>
            <a:ext cx="1502824" cy="200127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358975C-383A-4724-B273-3260774E961D}"/>
              </a:ext>
            </a:extLst>
          </p:cNvPr>
          <p:cNvSpPr/>
          <p:nvPr/>
        </p:nvSpPr>
        <p:spPr>
          <a:xfrm rot="3797711">
            <a:off x="9232197" y="3024144"/>
            <a:ext cx="2420192" cy="214435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25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BDDE136F-B055-497B-AA20-18718DD52A12}"/>
              </a:ext>
            </a:extLst>
          </p:cNvPr>
          <p:cNvSpPr txBox="1"/>
          <p:nvPr/>
        </p:nvSpPr>
        <p:spPr>
          <a:xfrm>
            <a:off x="4732169" y="259367"/>
            <a:ext cx="272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Category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 3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D615ED-2DF4-405D-A462-973643CEC675}"/>
              </a:ext>
            </a:extLst>
          </p:cNvPr>
          <p:cNvSpPr txBox="1"/>
          <p:nvPr/>
        </p:nvSpPr>
        <p:spPr>
          <a:xfrm>
            <a:off x="1531769" y="5485542"/>
            <a:ext cx="272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75%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25A3F2-4F74-4C11-A828-C3D8646240AD}"/>
              </a:ext>
            </a:extLst>
          </p:cNvPr>
          <p:cNvSpPr txBox="1"/>
          <p:nvPr/>
        </p:nvSpPr>
        <p:spPr>
          <a:xfrm>
            <a:off x="7787309" y="5500499"/>
            <a:ext cx="27276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25%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E78E90-6328-4DC1-9887-A5C0CF3295B4}"/>
              </a:ext>
            </a:extLst>
          </p:cNvPr>
          <p:cNvSpPr txBox="1"/>
          <p:nvPr/>
        </p:nvSpPr>
        <p:spPr>
          <a:xfrm>
            <a:off x="1369715" y="1080070"/>
            <a:ext cx="313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Subcategory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 3.1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ACE751-5FFF-4F39-B4C9-63FCC1D0A5F0}"/>
              </a:ext>
            </a:extLst>
          </p:cNvPr>
          <p:cNvSpPr txBox="1"/>
          <p:nvPr/>
        </p:nvSpPr>
        <p:spPr>
          <a:xfrm>
            <a:off x="7582447" y="1008525"/>
            <a:ext cx="3137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Subcategory</a:t>
            </a:r>
            <a:r>
              <a:rPr lang="it-IT" sz="3200" dirty="0">
                <a:latin typeface="Arial" panose="020B0604020202020204" pitchFamily="34" charset="0"/>
                <a:cs typeface="Arial" panose="020B0604020202020204" pitchFamily="34" charset="0"/>
              </a:rPr>
              <a:t> 3.2</a:t>
            </a:r>
            <a:endParaRPr lang="en-GB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9AEE321-9B07-4F9E-8D60-C4D6F563BD61}"/>
              </a:ext>
            </a:extLst>
          </p:cNvPr>
          <p:cNvGrpSpPr/>
          <p:nvPr/>
        </p:nvGrpSpPr>
        <p:grpSpPr>
          <a:xfrm>
            <a:off x="6980965" y="1660625"/>
            <a:ext cx="4516436" cy="3450931"/>
            <a:chOff x="6095140" y="1536800"/>
            <a:chExt cx="4516436" cy="345093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0F19898-00AF-46DE-AE39-BE2E2DF25F51}"/>
                </a:ext>
              </a:extLst>
            </p:cNvPr>
            <p:cNvGrpSpPr/>
            <p:nvPr/>
          </p:nvGrpSpPr>
          <p:grpSpPr>
            <a:xfrm>
              <a:off x="6095140" y="1660704"/>
              <a:ext cx="4516436" cy="3327027"/>
              <a:chOff x="615387" y="1658971"/>
              <a:chExt cx="4516436" cy="3327027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38162CF8-F312-4840-AC13-3C64F85732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73872" y="1658971"/>
                <a:ext cx="4191085" cy="3327027"/>
              </a:xfrm>
              <a:prstGeom prst="rect">
                <a:avLst/>
              </a:prstGeom>
            </p:spPr>
          </p:pic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FB2EDE8D-9934-466F-BEE0-9F04A154BFA6}"/>
                  </a:ext>
                </a:extLst>
              </p:cNvPr>
              <p:cNvSpPr/>
              <p:nvPr/>
            </p:nvSpPr>
            <p:spPr>
              <a:xfrm rot="6563139">
                <a:off x="1534336" y="2452386"/>
                <a:ext cx="1172794" cy="3010692"/>
              </a:xfrm>
              <a:prstGeom prst="ellipse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DE75F8BB-7FC0-4AE9-915A-CABFF739836F}"/>
                  </a:ext>
                </a:extLst>
              </p:cNvPr>
              <p:cNvSpPr/>
              <p:nvPr/>
            </p:nvSpPr>
            <p:spPr>
              <a:xfrm rot="20998893">
                <a:off x="3034543" y="2823433"/>
                <a:ext cx="2097280" cy="2160153"/>
              </a:xfrm>
              <a:prstGeom prst="ellipse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8E7312A-4A38-4BC3-8973-8DFCD63CD21C}"/>
                </a:ext>
              </a:extLst>
            </p:cNvPr>
            <p:cNvSpPr/>
            <p:nvPr/>
          </p:nvSpPr>
          <p:spPr>
            <a:xfrm rot="20998893">
              <a:off x="7499492" y="1536800"/>
              <a:ext cx="1409825" cy="1546372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3E9F475-FFC3-4823-BFF3-D7B976523209}"/>
              </a:ext>
            </a:extLst>
          </p:cNvPr>
          <p:cNvGrpSpPr/>
          <p:nvPr/>
        </p:nvGrpSpPr>
        <p:grpSpPr>
          <a:xfrm>
            <a:off x="355600" y="1593300"/>
            <a:ext cx="5080000" cy="3810000"/>
            <a:chOff x="6604000" y="1524000"/>
            <a:chExt cx="5080000" cy="3810000"/>
          </a:xfrm>
        </p:grpSpPr>
        <p:pic>
          <p:nvPicPr>
            <p:cNvPr id="25" name="Picture 24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322C1C6-F2C0-4072-9CA6-2FD771D8E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4000" y="1524000"/>
              <a:ext cx="5080000" cy="3810000"/>
            </a:xfrm>
            <a:prstGeom prst="rect">
              <a:avLst/>
            </a:prstGeom>
          </p:spPr>
        </p:pic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1391D38-4E86-4D66-A415-3E4A7733FF51}"/>
                </a:ext>
              </a:extLst>
            </p:cNvPr>
            <p:cNvSpPr/>
            <p:nvPr/>
          </p:nvSpPr>
          <p:spPr>
            <a:xfrm rot="19421850">
              <a:off x="7718256" y="1674128"/>
              <a:ext cx="790575" cy="1568258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ECD2DC3-585C-4236-88D2-B563181395F8}"/>
                </a:ext>
              </a:extLst>
            </p:cNvPr>
            <p:cNvSpPr/>
            <p:nvPr/>
          </p:nvSpPr>
          <p:spPr>
            <a:xfrm rot="20998893">
              <a:off x="8758566" y="4092411"/>
              <a:ext cx="747321" cy="1186379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FD4FA7A-B8EF-4F53-9491-24110A883CEB}"/>
                </a:ext>
              </a:extLst>
            </p:cNvPr>
            <p:cNvSpPr/>
            <p:nvPr/>
          </p:nvSpPr>
          <p:spPr>
            <a:xfrm rot="3797711">
              <a:off x="9535188" y="2914738"/>
              <a:ext cx="1059901" cy="167833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33460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Straight Connector 12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14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picture containing game&#10;&#10;Description automatically generated">
            <a:extLst>
              <a:ext uri="{FF2B5EF4-FFF2-40B4-BE49-F238E27FC236}">
                <a16:creationId xmlns:a16="http://schemas.microsoft.com/office/drawing/2014/main" id="{7042A8F3-7296-46A6-9D50-602E46559C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2928" y="11307"/>
            <a:ext cx="4319828" cy="2429902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7C5BB5E9-C770-47F7-927A-C9547B7C3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8365" y="2210018"/>
            <a:ext cx="4415827" cy="2483902"/>
          </a:xfrm>
          <a:prstGeom prst="rect">
            <a:avLst/>
          </a:prstGeom>
        </p:spPr>
      </p:pic>
      <p:pic>
        <p:nvPicPr>
          <p:cNvPr id="8" name="Picture 7" descr="A picture containing necklace, game&#10;&#10;Description automatically generated">
            <a:extLst>
              <a:ext uri="{FF2B5EF4-FFF2-40B4-BE49-F238E27FC236}">
                <a16:creationId xmlns:a16="http://schemas.microsoft.com/office/drawing/2014/main" id="{25AC7A93-D6DB-4FFE-8FD0-5702D4626C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680" y="4412838"/>
            <a:ext cx="4522999" cy="254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822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</Words>
  <Application>Microsoft Office PowerPoint</Application>
  <PresentationFormat>Widescreen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Eva Viviani</dc:creator>
  <cp:lastModifiedBy>Eva Viviani</cp:lastModifiedBy>
  <cp:revision>1</cp:revision>
  <dcterms:created xsi:type="dcterms:W3CDTF">2020-03-31T11:45:45Z</dcterms:created>
  <dcterms:modified xsi:type="dcterms:W3CDTF">2020-03-31T11:48:38Z</dcterms:modified>
</cp:coreProperties>
</file>